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797675" cy="99298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292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3FD6-A992-475D-A0AF-A313A6B2904B}" type="datetimeFigureOut">
              <a:rPr lang="zh-TW" altLang="en-US" smtClean="0"/>
              <a:t>2018/12/28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78D17-DE3C-4A28-9069-64CC9B1629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461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3FD6-A992-475D-A0AF-A313A6B2904B}" type="datetimeFigureOut">
              <a:rPr lang="zh-TW" altLang="en-US" smtClean="0"/>
              <a:t>2018/12/28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78D17-DE3C-4A28-9069-64CC9B1629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937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v.tw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7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32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5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18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53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63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23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99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68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11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47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707715" y="5823581"/>
            <a:ext cx="2064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  <a:hlinkClick r:id="rId3"/>
              </a:rPr>
              <a:t>https://www.miv.tw</a:t>
            </a:r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2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8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73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70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5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35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45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09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57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98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05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57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19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95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2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29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78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99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455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31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73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57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06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95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29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5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如螢幕大小 (4:3)</PresentationFormat>
  <Paragraphs>1</Paragraphs>
  <Slides>37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2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CCPM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Grace</dc:creator>
  <cp:lastModifiedBy>Grace</cp:lastModifiedBy>
  <cp:revision>2</cp:revision>
  <dcterms:created xsi:type="dcterms:W3CDTF">2018-12-28T01:43:48Z</dcterms:created>
  <dcterms:modified xsi:type="dcterms:W3CDTF">2018-12-28T01:45:30Z</dcterms:modified>
</cp:coreProperties>
</file>